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408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C2A2A-D504-4626-AE68-F0C2D276EAEF}" type="datetimeFigureOut">
              <a:rPr lang="en-US" smtClean="0"/>
              <a:t>3/21/2010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0E90-84A4-4452-A359-2D495C0C58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C2A2A-D504-4626-AE68-F0C2D276EAEF}" type="datetimeFigureOut">
              <a:rPr lang="en-US" smtClean="0"/>
              <a:t>3/21/2010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0E90-84A4-4452-A359-2D495C0C58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C2A2A-D504-4626-AE68-F0C2D276EAEF}" type="datetimeFigureOut">
              <a:rPr lang="en-US" smtClean="0"/>
              <a:t>3/21/2010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0E90-84A4-4452-A359-2D495C0C58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C2A2A-D504-4626-AE68-F0C2D276EAEF}" type="datetimeFigureOut">
              <a:rPr lang="en-US" smtClean="0"/>
              <a:t>3/21/2010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0E90-84A4-4452-A359-2D495C0C58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C2A2A-D504-4626-AE68-F0C2D276EAEF}" type="datetimeFigureOut">
              <a:rPr lang="en-US" smtClean="0"/>
              <a:t>3/21/2010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0E90-84A4-4452-A359-2D495C0C58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C2A2A-D504-4626-AE68-F0C2D276EAEF}" type="datetimeFigureOut">
              <a:rPr lang="en-US" smtClean="0"/>
              <a:t>3/21/2010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0E90-84A4-4452-A359-2D495C0C58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C2A2A-D504-4626-AE68-F0C2D276EAEF}" type="datetimeFigureOut">
              <a:rPr lang="en-US" smtClean="0"/>
              <a:t>3/21/2010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0E90-84A4-4452-A359-2D495C0C58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C2A2A-D504-4626-AE68-F0C2D276EAEF}" type="datetimeFigureOut">
              <a:rPr lang="en-US" smtClean="0"/>
              <a:t>3/21/2010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0E90-84A4-4452-A359-2D495C0C58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C2A2A-D504-4626-AE68-F0C2D276EAEF}" type="datetimeFigureOut">
              <a:rPr lang="en-US" smtClean="0"/>
              <a:t>3/21/2010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0E90-84A4-4452-A359-2D495C0C58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C2A2A-D504-4626-AE68-F0C2D276EAEF}" type="datetimeFigureOut">
              <a:rPr lang="en-US" smtClean="0"/>
              <a:t>3/21/2010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0E90-84A4-4452-A359-2D495C0C58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C2A2A-D504-4626-AE68-F0C2D276EAEF}" type="datetimeFigureOut">
              <a:rPr lang="en-US" smtClean="0"/>
              <a:t>3/21/2010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0E90-84A4-4452-A359-2D495C0C58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C2A2A-D504-4626-AE68-F0C2D276EAEF}" type="datetimeFigureOut">
              <a:rPr lang="en-US" smtClean="0"/>
              <a:t>3/21/2010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80E90-84A4-4452-A359-2D495C0C58D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The College of William &amp; Mary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Sal Saporito</dc:creator>
  <cp:lastModifiedBy>Sal Saporito</cp:lastModifiedBy>
  <cp:revision>1</cp:revision>
  <dcterms:created xsi:type="dcterms:W3CDTF">2010-03-21T15:56:06Z</dcterms:created>
  <dcterms:modified xsi:type="dcterms:W3CDTF">2010-03-21T15:56:56Z</dcterms:modified>
</cp:coreProperties>
</file>