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0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EC8B1-6EE5-475F-8183-4AC766CC5783}" type="datetimeFigureOut">
              <a:rPr lang="en-US" smtClean="0"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0B64-17AA-40E2-BA32-01A45EE7BC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The College of William &amp; Mary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 Saporito</dc:creator>
  <cp:lastModifiedBy>Sal Saporito</cp:lastModifiedBy>
  <cp:revision>1</cp:revision>
  <dcterms:created xsi:type="dcterms:W3CDTF">2010-03-28T20:07:33Z</dcterms:created>
  <dcterms:modified xsi:type="dcterms:W3CDTF">2010-03-28T20:10:12Z</dcterms:modified>
</cp:coreProperties>
</file>